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5" r:id="rId1"/>
  </p:sldMasterIdLst>
  <p:notesMasterIdLst>
    <p:notesMasterId r:id="rId21"/>
  </p:notesMasterIdLst>
  <p:sldIdLst>
    <p:sldId id="257" r:id="rId2"/>
    <p:sldId id="258" r:id="rId3"/>
    <p:sldId id="259" r:id="rId4"/>
    <p:sldId id="260" r:id="rId5"/>
    <p:sldId id="261" r:id="rId6"/>
    <p:sldId id="265" r:id="rId7"/>
    <p:sldId id="266" r:id="rId8"/>
    <p:sldId id="267" r:id="rId9"/>
    <p:sldId id="268" r:id="rId10"/>
    <p:sldId id="269" r:id="rId11"/>
    <p:sldId id="276" r:id="rId12"/>
    <p:sldId id="275" r:id="rId13"/>
    <p:sldId id="271" r:id="rId14"/>
    <p:sldId id="272" r:id="rId15"/>
    <p:sldId id="273" r:id="rId16"/>
    <p:sldId id="274" r:id="rId17"/>
    <p:sldId id="262" r:id="rId18"/>
    <p:sldId id="277" r:id="rId19"/>
    <p:sldId id="26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Front Matter" id="{15202A74-163D-4B71-BBA8-E2FCD164262F}">
          <p14:sldIdLst>
            <p14:sldId id="257"/>
            <p14:sldId id="258"/>
            <p14:sldId id="259"/>
            <p14:sldId id="260"/>
            <p14:sldId id="261"/>
          </p14:sldIdLst>
        </p14:section>
        <p14:section name="Group Member 1" id="{0860697E-8C4A-43F9-A7C0-C435911657B2}">
          <p14:sldIdLst>
            <p14:sldId id="262"/>
            <p14:sldId id="263"/>
            <p14:sldId id="268"/>
            <p14:sldId id="272"/>
          </p14:sldIdLst>
        </p14:section>
        <p14:section name="Group Member 2" id="{ED02CA79-8112-418E-8BC2-0FD9B68AECB3}">
          <p14:sldIdLst>
            <p14:sldId id="266"/>
            <p14:sldId id="267"/>
            <p14:sldId id="273"/>
            <p14:sldId id="265"/>
          </p14:sldIdLst>
        </p14:section>
        <p14:section name="Group Member 3" id="{0DAD77B1-60C5-4EB2-933E-C56E97A5B2A7}">
          <p14:sldIdLst>
            <p14:sldId id="270"/>
            <p14:sldId id="271"/>
            <p14:sldId id="264"/>
            <p14:sldId id="269"/>
          </p14:sldIdLst>
        </p14:section>
        <p14:section name="General Closing" id="{4AB6C702-EE4D-4283-ACB0-770710E41AE6}">
          <p14:sldIdLst>
            <p14:sldId id="274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8025" autoAdjust="0"/>
    <p:restoredTop sz="69029" autoAdjust="0"/>
  </p:normalViewPr>
  <p:slideViewPr>
    <p:cSldViewPr snapToGrid="0">
      <p:cViewPr varScale="1">
        <p:scale>
          <a:sx n="94" d="100"/>
          <a:sy n="94" d="100"/>
        </p:scale>
        <p:origin x="-101" y="-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166"/>
    </p:cViewPr>
  </p:sorterViewPr>
  <p:notesViewPr>
    <p:cSldViewPr snapToGrid="0">
      <p:cViewPr varScale="1">
        <p:scale>
          <a:sx n="65" d="100"/>
          <a:sy n="65" d="100"/>
        </p:scale>
        <p:origin x="2796" y="60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775AAE-0936-40B9-ACF9-A981EEF95D23}" type="datetimeFigureOut">
              <a:rPr lang="en-US" smtClean="0"/>
              <a:pPr/>
              <a:t>4/20/2021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1F30-39B2-4CE2-8EF3-91F3179569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19242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Slide Image Placeholder 6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</p:spTree>
    <p:extLst>
      <p:ext uri="{BB962C8B-B14F-4D97-AF65-F5344CB8AC3E}">
        <p14:creationId xmlns:p14="http://schemas.microsoft.com/office/powerpoint/2010/main" xmlns="" val="854613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90616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62707" y="1371600"/>
            <a:ext cx="109728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828800" y="3331698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609600"/>
            <a:ext cx="94488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2507786"/>
            <a:ext cx="94488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66400" y="6416676"/>
            <a:ext cx="10160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535113"/>
            <a:ext cx="5389033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362201"/>
            <a:ext cx="5386917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62201"/>
            <a:ext cx="5389033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1" y="1524001"/>
            <a:ext cx="4011084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609600"/>
            <a:ext cx="73152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8400" y="1831975"/>
            <a:ext cx="73152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0" y="1166787"/>
            <a:ext cx="73152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416676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pPr/>
              <a:t>4/20/2021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165600" y="6416676"/>
            <a:ext cx="38608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566400" y="6416676"/>
            <a:ext cx="1016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eqode.bitbucket.io/touche/index.html" TargetMode="External"/><Relationship Id="rId2" Type="http://schemas.openxmlformats.org/officeDocument/2006/relationships/hyperlink" Target="https://www.w3school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vipulgupta22.github.io/Friends-Restraunt/" TargetMode="External"/><Relationship Id="rId4" Type="http://schemas.openxmlformats.org/officeDocument/2006/relationships/hyperlink" Target="https://github.com/vipulgupta22/Friends-Restraunt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vipulgupta22.github.io/Friends-Restraunt/" TargetMode="External"/><Relationship Id="rId2" Type="http://schemas.openxmlformats.org/officeDocument/2006/relationships/hyperlink" Target="https://github.com/vipulgupta22/Friends-Restraunt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311" y="454219"/>
            <a:ext cx="2886799" cy="1875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7329" y="2514600"/>
            <a:ext cx="10169769" cy="773722"/>
          </a:xfrm>
        </p:spPr>
        <p:txBody>
          <a:bodyPr>
            <a:normAutofit fontScale="90000"/>
          </a:bodyPr>
          <a:lstStyle/>
          <a:p>
            <a:r>
              <a:rPr smtClean="0"/>
              <a:t>Friends &amp; Family</a:t>
            </a:r>
            <a:r>
              <a:rPr lang="en-US" dirty="0" smtClean="0"/>
              <a:t> </a:t>
            </a:r>
            <a:r>
              <a:rPr smtClean="0"/>
              <a:t>Restaurant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09240" y="3965330"/>
            <a:ext cx="5043854" cy="2048607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Group members:</a:t>
            </a:r>
          </a:p>
          <a:p>
            <a:pPr>
              <a:buFont typeface="Wingdings" pitchFamily="2" charset="2"/>
              <a:buChar char="Ø"/>
            </a:pPr>
            <a:r>
              <a:rPr lang="en-US" dirty="0" err="1" smtClean="0">
                <a:solidFill>
                  <a:schemeClr val="tx1"/>
                </a:solidFill>
              </a:rPr>
              <a:t>Arvind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Jaiswal</a:t>
            </a:r>
            <a:endParaRPr lang="en-US" dirty="0" smtClean="0">
              <a:solidFill>
                <a:schemeClr val="tx1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Satyam Singh</a:t>
            </a:r>
          </a:p>
          <a:p>
            <a:pPr>
              <a:buFont typeface="Wingdings" pitchFamily="2" charset="2"/>
              <a:buChar char="Ø"/>
            </a:pPr>
            <a:r>
              <a:rPr lang="en-US" dirty="0" err="1" smtClean="0">
                <a:solidFill>
                  <a:schemeClr val="tx1"/>
                </a:solidFill>
              </a:rPr>
              <a:t>Umesh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Pratap</a:t>
            </a:r>
            <a:r>
              <a:rPr lang="en-US" dirty="0" smtClean="0">
                <a:solidFill>
                  <a:schemeClr val="tx1"/>
                </a:solidFill>
              </a:rPr>
              <a:t> Singh</a:t>
            </a:r>
          </a:p>
          <a:p>
            <a:pPr>
              <a:buFont typeface="Wingdings" pitchFamily="2" charset="2"/>
              <a:buChar char="Ø"/>
            </a:pPr>
            <a:r>
              <a:rPr lang="en-US" dirty="0" err="1" smtClean="0">
                <a:solidFill>
                  <a:schemeClr val="tx1"/>
                </a:solidFill>
              </a:rPr>
              <a:t>Vipul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22" y="0"/>
            <a:ext cx="2251393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Mini Project-Website</a:t>
            </a:r>
            <a:endParaRPr lang="en-IN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55431" y="3879559"/>
            <a:ext cx="6096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Mentor:</a:t>
            </a:r>
            <a:r>
              <a:rPr lang="en-US" sz="2400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400" dirty="0" smtClean="0"/>
              <a:t>Mr. </a:t>
            </a:r>
            <a:r>
              <a:rPr lang="en-US" sz="2400" dirty="0" err="1" smtClean="0"/>
              <a:t>Mandeep</a:t>
            </a:r>
            <a:r>
              <a:rPr lang="en-US" sz="2400" dirty="0" smtClean="0"/>
              <a:t> Singh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3289291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MENU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929" y="1331753"/>
            <a:ext cx="3199002" cy="470916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This is the  webpage that contains all the information about the Food </a:t>
            </a:r>
            <a:r>
              <a:rPr lang="en-US" dirty="0" err="1" smtClean="0"/>
              <a:t>Menu,served</a:t>
            </a:r>
            <a:r>
              <a:rPr lang="en-US" dirty="0" smtClean="0"/>
              <a:t> by the restaurant and</a:t>
            </a:r>
          </a:p>
          <a:p>
            <a:pPr>
              <a:buNone/>
            </a:pPr>
            <a:r>
              <a:rPr lang="en-US" dirty="0" smtClean="0"/>
              <a:t>     also contains add to cart option.</a:t>
            </a:r>
            <a:endParaRPr lang="en-US" dirty="0"/>
          </a:p>
        </p:txBody>
      </p:sp>
      <p:pic>
        <p:nvPicPr>
          <p:cNvPr id="4" name="Picture 3" descr="Screenshot (2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004" y="1487748"/>
            <a:ext cx="3629430" cy="2041554"/>
          </a:xfrm>
          <a:prstGeom prst="rect">
            <a:avLst/>
          </a:prstGeom>
        </p:spPr>
      </p:pic>
      <p:pic>
        <p:nvPicPr>
          <p:cNvPr id="5" name="Picture 4" descr="Screenshot (23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3246" y="1472752"/>
            <a:ext cx="3625230" cy="2039191"/>
          </a:xfrm>
          <a:prstGeom prst="rect">
            <a:avLst/>
          </a:prstGeom>
        </p:spPr>
      </p:pic>
      <p:pic>
        <p:nvPicPr>
          <p:cNvPr id="6" name="Picture 5" descr="Screenshot (24)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398" y="3859902"/>
            <a:ext cx="3517338" cy="1978502"/>
          </a:xfrm>
          <a:prstGeom prst="rect">
            <a:avLst/>
          </a:prstGeom>
        </p:spPr>
      </p:pic>
      <p:pic>
        <p:nvPicPr>
          <p:cNvPr id="7" name="Picture 6" descr="Screenshot (23)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6635" y="3826185"/>
            <a:ext cx="3625228" cy="2039191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PAYMENTS</a:t>
            </a:r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</a:t>
            </a:r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929" y="1331753"/>
            <a:ext cx="3199002" cy="4709160"/>
          </a:xfrm>
        </p:spPr>
        <p:txBody>
          <a:bodyPr>
            <a:normAutofit/>
          </a:bodyPr>
          <a:lstStyle/>
          <a:p>
            <a:r>
              <a:rPr lang="en-US" dirty="0" smtClean="0"/>
              <a:t>This is the </a:t>
            </a:r>
            <a:r>
              <a:rPr lang="en-US" dirty="0" smtClean="0"/>
              <a:t>  </a:t>
            </a:r>
            <a:r>
              <a:rPr lang="en-US" dirty="0" smtClean="0"/>
              <a:t>webpage that </a:t>
            </a:r>
            <a:r>
              <a:rPr lang="en-US" dirty="0" smtClean="0"/>
              <a:t> </a:t>
            </a:r>
            <a:r>
              <a:rPr lang="en-US" dirty="0" smtClean="0"/>
              <a:t>is displayed to the user when he clicks on checkout button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 descr="Screenshot (2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003" y="1487748"/>
            <a:ext cx="4439151" cy="2497022"/>
          </a:xfrm>
          <a:prstGeom prst="rect">
            <a:avLst/>
          </a:prstGeom>
        </p:spPr>
      </p:pic>
      <p:pic>
        <p:nvPicPr>
          <p:cNvPr id="6" name="Picture 5" descr="Screenshot (24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483" y="4016557"/>
            <a:ext cx="4363903" cy="245469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LANDING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929" y="1331753"/>
            <a:ext cx="3199002" cy="4709160"/>
          </a:xfrm>
        </p:spPr>
        <p:txBody>
          <a:bodyPr/>
          <a:lstStyle/>
          <a:p>
            <a:r>
              <a:rPr lang="en-US" dirty="0" smtClean="0"/>
              <a:t>This is the page first webpage that the user will see.</a:t>
            </a:r>
            <a:endParaRPr lang="en-US" dirty="0"/>
          </a:p>
        </p:txBody>
      </p:sp>
      <p:pic>
        <p:nvPicPr>
          <p:cNvPr id="4" name="Picture 3" descr="Screenshot (2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377" y="1414919"/>
            <a:ext cx="8505860" cy="4784546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ABOUT US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929" y="1331753"/>
            <a:ext cx="3199002" cy="4709160"/>
          </a:xfrm>
        </p:spPr>
        <p:txBody>
          <a:bodyPr>
            <a:normAutofit/>
          </a:bodyPr>
          <a:lstStyle/>
          <a:p>
            <a:r>
              <a:rPr lang="en-US" dirty="0" smtClean="0"/>
              <a:t>This is the webpage that contains all the information about the restaurant </a:t>
            </a:r>
            <a:r>
              <a:rPr lang="en-US" dirty="0" err="1" smtClean="0"/>
              <a:t>establishmentshistory,management</a:t>
            </a:r>
            <a:r>
              <a:rPr lang="en-US" dirty="0" smtClean="0"/>
              <a:t> and staff.</a:t>
            </a:r>
            <a:endParaRPr lang="en-US" dirty="0"/>
          </a:p>
        </p:txBody>
      </p:sp>
      <p:pic>
        <p:nvPicPr>
          <p:cNvPr id="4" name="Picture 3" descr="Screenshot (2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003" y="1487748"/>
            <a:ext cx="4439151" cy="2497022"/>
          </a:xfrm>
          <a:prstGeom prst="rect">
            <a:avLst/>
          </a:prstGeom>
        </p:spPr>
      </p:pic>
      <p:pic>
        <p:nvPicPr>
          <p:cNvPr id="6" name="Picture 5" descr="Screenshot (24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483" y="4016557"/>
            <a:ext cx="4363903" cy="245469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GALLERY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929" y="1331753"/>
            <a:ext cx="3199002" cy="4709160"/>
          </a:xfrm>
        </p:spPr>
        <p:txBody>
          <a:bodyPr>
            <a:normAutofit/>
          </a:bodyPr>
          <a:lstStyle/>
          <a:p>
            <a:r>
              <a:rPr lang="en-US" dirty="0" smtClean="0"/>
              <a:t>This is the webpage that contains ,many images of the restaurant , visitors and the </a:t>
            </a:r>
            <a:r>
              <a:rPr lang="en-US" dirty="0" err="1" smtClean="0"/>
              <a:t>food.Also</a:t>
            </a:r>
            <a:r>
              <a:rPr lang="en-US" dirty="0" smtClean="0"/>
              <a:t> it contains the visitors’ feedback.  </a:t>
            </a:r>
            <a:endParaRPr lang="en-US" dirty="0"/>
          </a:p>
        </p:txBody>
      </p:sp>
      <p:pic>
        <p:nvPicPr>
          <p:cNvPr id="4" name="Picture 3" descr="Screenshot (2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003" y="1487748"/>
            <a:ext cx="4439150" cy="2497022"/>
          </a:xfrm>
          <a:prstGeom prst="rect">
            <a:avLst/>
          </a:prstGeom>
        </p:spPr>
      </p:pic>
      <p:pic>
        <p:nvPicPr>
          <p:cNvPr id="6" name="Picture 5" descr="Screenshot (24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483" y="4016557"/>
            <a:ext cx="4363902" cy="245469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CONTACT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929" y="1331753"/>
            <a:ext cx="3199002" cy="4709160"/>
          </a:xfrm>
        </p:spPr>
        <p:txBody>
          <a:bodyPr>
            <a:normAutofit/>
          </a:bodyPr>
          <a:lstStyle/>
          <a:p>
            <a:r>
              <a:rPr lang="en-US" dirty="0" smtClean="0"/>
              <a:t>This is the webpage that contains contact information by which visitor  can get </a:t>
            </a:r>
            <a:r>
              <a:rPr lang="en-US" dirty="0" err="1" smtClean="0"/>
              <a:t>assitance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 descr="Screenshot (2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003" y="1487748"/>
            <a:ext cx="7712922" cy="4338517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LOGIN/SIGNUP PAGE</a:t>
            </a:r>
            <a:endParaRPr lang="en-US" dirty="0"/>
          </a:p>
        </p:txBody>
      </p:sp>
      <p:pic>
        <p:nvPicPr>
          <p:cNvPr id="4" name="Picture 3" descr="Screenshot (2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679" y="1471564"/>
            <a:ext cx="5483115" cy="3084252"/>
          </a:xfrm>
          <a:prstGeom prst="rect">
            <a:avLst/>
          </a:prstGeom>
        </p:spPr>
      </p:pic>
      <p:pic>
        <p:nvPicPr>
          <p:cNvPr id="5" name="Picture 4" descr="Screenshot (23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6064" y="1483370"/>
            <a:ext cx="5490896" cy="3088630"/>
          </a:xfrm>
          <a:prstGeom prst="rect">
            <a:avLst/>
          </a:prstGeom>
        </p:spPr>
      </p:pic>
      <p:pic>
        <p:nvPicPr>
          <p:cNvPr id="6" name="Picture 5" descr="Screenshot (24)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6939" y="4646851"/>
            <a:ext cx="3930930" cy="2211149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REFERENCES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hlinkClick r:id="rId2"/>
              </a:rPr>
              <a:t>https://www.w3schools.com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hlinkClick r:id="rId2"/>
              </a:rPr>
              <a:t>/</a:t>
            </a:r>
            <a:endParaRPr lang="en-US" dirty="0" smtClean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dirty="0" smtClean="0"/>
          </a:p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hlinkClick r:id="rId3"/>
              </a:rPr>
              <a:t>simpleqode.bitbucket.io/touche/index.html</a:t>
            </a:r>
            <a:endParaRPr lang="en-US" dirty="0" smtClean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dirty="0" smtClean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hlinkClick r:id="rId4"/>
              </a:rPr>
              <a:t>https://github.com/vipulgupta22/Friends-Restraunt</a:t>
            </a:r>
            <a:endParaRPr lang="en-US" dirty="0" smtClean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dirty="0" smtClean="0"/>
          </a:p>
          <a:p>
            <a:r>
              <a:rPr lang="en-US" dirty="0" smtClean="0">
                <a:hlinkClick r:id="rId5"/>
              </a:rPr>
              <a:t>https://vipulgupta22.github.io/Friends-Restraunt/.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REPOSITORY AND LINK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 smtClean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hlinkClick r:id="rId2"/>
              </a:rPr>
              <a:t>https://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hlinkClick r:id="rId2"/>
              </a:rPr>
              <a:t>github.com/vipulgupta22/Friends-Restraunt</a:t>
            </a:r>
            <a:endParaRPr lang="en-US" dirty="0" smtClean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dirty="0" smtClean="0">
              <a:solidFill>
                <a:schemeClr val="accent3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</a:t>
            </a:r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  LIVE AT: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https://vipulgupta22.github.io/Friends-Restraunt/.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115407" y="2904393"/>
            <a:ext cx="6011007" cy="138625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7200" dirty="0" smtClean="0"/>
              <a:t> Thank  You</a:t>
            </a:r>
            <a:endParaRPr lang="en-US" sz="7200" dirty="0"/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178170" y="575256"/>
            <a:ext cx="8229600" cy="857250"/>
          </a:xfrm>
          <a:prstGeom prst="rect">
            <a:avLst/>
          </a:prstGeom>
          <a:ln w="6350" cap="rnd">
            <a:noFill/>
          </a:ln>
        </p:spPr>
        <p:txBody>
          <a:bodyPr vert="horz" rtlCol="0" anchor="b" anchorCtr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0" i="0" u="none" strike="noStrike" kern="1200" cap="none" spc="-100" normalizeH="0" baseline="0" noProof="0" dirty="0" smtClean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Garamond" pitchFamily="18" charset="0"/>
                <a:ea typeface="+mj-ea"/>
                <a:cs typeface="+mj-cs"/>
              </a:rPr>
              <a:t>OBJECTIVE</a:t>
            </a:r>
            <a:endParaRPr kumimoji="0" lang="en-IN" sz="4200" b="0" i="0" u="none" strike="noStrike" kern="1200" cap="none" spc="-100" normalizeH="0" baseline="0" noProof="0" dirty="0">
              <a:ln w="3200">
                <a:solidFill>
                  <a:schemeClr val="bg2">
                    <a:shade val="75000"/>
                    <a:alpha val="25000"/>
                  </a:schemeClr>
                </a:solidFill>
                <a:prstDash val="solid"/>
                <a:round/>
              </a:ln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Garamond" pitchFamily="18" charset="0"/>
              <a:ea typeface="+mj-ea"/>
              <a:cs typeface="+mj-cs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199" y="1200150"/>
            <a:ext cx="10322169" cy="4013687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 2"/>
              <a:buNone/>
              <a:tabLst/>
              <a:defRPr/>
            </a:pPr>
            <a:endParaRPr kumimoji="0" lang="en-IN" sz="2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Calibri" pitchFamily="34" charset="0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 2"/>
              <a:buNone/>
              <a:tabLst/>
              <a:defRPr/>
            </a:pPr>
            <a:r>
              <a:rPr kumimoji="0" lang="en-IN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ill Sans MT" pitchFamily="34" charset="0"/>
                <a:ea typeface="+mn-ea"/>
                <a:cs typeface="Calibri" pitchFamily="34" charset="0"/>
              </a:rPr>
              <a:t>	The main objective of this project is to create a Restaurant</a:t>
            </a:r>
            <a:r>
              <a:rPr kumimoji="0" lang="en-IN" sz="2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ill Sans MT" pitchFamily="34" charset="0"/>
                <a:ea typeface="+mn-ea"/>
                <a:cs typeface="Calibri" pitchFamily="34" charset="0"/>
              </a:rPr>
              <a:t> Website for Advertisement and </a:t>
            </a:r>
            <a:r>
              <a:rPr kumimoji="0" lang="en-IN" sz="2600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ill Sans MT" pitchFamily="34" charset="0"/>
                <a:ea typeface="+mn-ea"/>
                <a:cs typeface="Calibri" pitchFamily="34" charset="0"/>
              </a:rPr>
              <a:t>ecommere</a:t>
            </a:r>
            <a:r>
              <a:rPr kumimoji="0" lang="en-IN" sz="2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ill Sans MT" pitchFamily="34" charset="0"/>
                <a:ea typeface="+mn-ea"/>
                <a:cs typeface="Calibri" pitchFamily="34" charset="0"/>
              </a:rPr>
              <a:t>.</a:t>
            </a:r>
            <a:r>
              <a:rPr kumimoji="0" lang="en-IN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ill Sans MT" pitchFamily="34" charset="0"/>
                <a:ea typeface="+mn-ea"/>
                <a:cs typeface="Calibri" pitchFamily="34" charset="0"/>
              </a:rPr>
              <a:t> 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 2"/>
              <a:buNone/>
              <a:tabLst/>
              <a:defRPr/>
            </a:pPr>
            <a:endParaRPr kumimoji="0" lang="en-IN" sz="2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Gill Sans MT" pitchFamily="34" charset="0"/>
              <a:ea typeface="+mn-ea"/>
              <a:cs typeface="Calibri" pitchFamily="34" charset="0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 2"/>
              <a:buNone/>
              <a:tabLst/>
              <a:defRPr/>
            </a:pPr>
            <a:r>
              <a:rPr kumimoji="0" lang="en-IN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ill Sans MT" pitchFamily="34" charset="0"/>
                <a:ea typeface="+mn-ea"/>
                <a:cs typeface="Calibri" pitchFamily="34" charset="0"/>
              </a:rPr>
              <a:t>	In</a:t>
            </a:r>
            <a:r>
              <a:rPr kumimoji="0" lang="en-IN" sz="2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ill Sans MT" pitchFamily="34" charset="0"/>
                <a:ea typeface="+mn-ea"/>
                <a:cs typeface="Calibri" pitchFamily="34" charset="0"/>
              </a:rPr>
              <a:t> this Website the user will have all the menu </a:t>
            </a:r>
            <a:r>
              <a:rPr kumimoji="0" lang="en-IN" sz="2600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ill Sans MT" pitchFamily="34" charset="0"/>
                <a:ea typeface="+mn-ea"/>
                <a:cs typeface="Calibri" pitchFamily="34" charset="0"/>
              </a:rPr>
              <a:t>dislayed</a:t>
            </a:r>
            <a:r>
              <a:rPr kumimoji="0" lang="en-IN" sz="2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ill Sans MT" pitchFamily="34" charset="0"/>
                <a:ea typeface="+mn-ea"/>
                <a:cs typeface="Calibri" pitchFamily="34" charset="0"/>
              </a:rPr>
              <a:t> and he can make table reservation and can order food as well .  Also the website contains some glimpse of Restaurant’s Hospitality and also they can give their valuable feedbacks. </a:t>
            </a:r>
            <a:endParaRPr kumimoji="0" lang="en-IN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Gill Sans MT" pitchFamily="34" charset="0"/>
              <a:ea typeface="+mn-ea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72565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91254" y="351693"/>
            <a:ext cx="4173415" cy="1002323"/>
          </a:xfrm>
        </p:spPr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MOTIVATION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IN" dirty="0" smtClean="0">
                <a:latin typeface="Gill Sans MT" pitchFamily="34" charset="0"/>
              </a:rPr>
              <a:t>   As the world is moving forward in the digital era most of the people do no prefer waiting a long for anything ,also they are more inclined towards getting things at their door. Hence getting restaurant facility at fingertips would be a great thing to improve their comfort.</a:t>
            </a:r>
          </a:p>
          <a:p>
            <a:pPr>
              <a:buNone/>
            </a:pPr>
            <a:endParaRPr lang="en-IN" dirty="0" smtClean="0">
              <a:latin typeface="Gill Sans MT" pitchFamily="34" charset="0"/>
            </a:endParaRPr>
          </a:p>
          <a:p>
            <a:pPr>
              <a:buNone/>
            </a:pPr>
            <a:r>
              <a:rPr lang="en-IN" dirty="0" smtClean="0">
                <a:latin typeface="Gill Sans MT" pitchFamily="34" charset="0"/>
              </a:rPr>
              <a:t>	The goal of the website is to provide a digital contact and support medium to our customers and to  provide </a:t>
            </a:r>
            <a:r>
              <a:rPr lang="en-IN" dirty="0" err="1" smtClean="0">
                <a:latin typeface="Gill Sans MT" pitchFamily="34" charset="0"/>
              </a:rPr>
              <a:t>facilites</a:t>
            </a:r>
            <a:r>
              <a:rPr lang="en-IN" dirty="0" smtClean="0">
                <a:latin typeface="Gill Sans MT" pitchFamily="34" charset="0"/>
              </a:rPr>
              <a:t> at their finger tips. </a:t>
            </a:r>
          </a:p>
          <a:p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TECHNOLOGY  AND TOOLS USED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HTML5</a:t>
            </a:r>
          </a:p>
          <a:p>
            <a:r>
              <a:rPr lang="en-US" dirty="0" smtClean="0"/>
              <a:t>CSS3</a:t>
            </a:r>
          </a:p>
          <a:p>
            <a:r>
              <a:rPr lang="en-US" dirty="0" smtClean="0"/>
              <a:t>Bootstrap4</a:t>
            </a:r>
          </a:p>
          <a:p>
            <a:r>
              <a:rPr lang="en-US" dirty="0" smtClean="0"/>
              <a:t>JavaScript</a:t>
            </a:r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Visual Studio Code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USE CASE DIAGRAM</a:t>
            </a:r>
            <a:endParaRPr lang="en-US" dirty="0"/>
          </a:p>
        </p:txBody>
      </p:sp>
      <p:pic>
        <p:nvPicPr>
          <p:cNvPr id="6" name="Content Placeholder 5" descr="WhatsApp Image 2021-04-19 at 14.05.19.jpe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4333" y="1542247"/>
            <a:ext cx="10042216" cy="4959560"/>
          </a:xfrm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ZERO LEVEL DFD</a:t>
            </a:r>
            <a:endParaRPr lang="en-US" dirty="0"/>
          </a:p>
        </p:txBody>
      </p:sp>
      <p:pic>
        <p:nvPicPr>
          <p:cNvPr id="4" name="Content Placeholder 3" descr="Untitled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3131" y="1600200"/>
            <a:ext cx="10105737" cy="4708525"/>
          </a:xfrm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LEVEL 1 DFD</a:t>
            </a:r>
            <a:endParaRPr lang="en-US" dirty="0"/>
          </a:p>
        </p:txBody>
      </p:sp>
      <p:pic>
        <p:nvPicPr>
          <p:cNvPr id="4" name="Content Placeholder 3" descr="WhatsApp Image 2021-04-19 at 15.35.54.jpe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1683702"/>
            <a:ext cx="9753600" cy="4541520"/>
          </a:xfrm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LANDING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929" y="1331753"/>
            <a:ext cx="3199002" cy="4709160"/>
          </a:xfrm>
        </p:spPr>
        <p:txBody>
          <a:bodyPr/>
          <a:lstStyle/>
          <a:p>
            <a:r>
              <a:rPr lang="en-US" dirty="0" smtClean="0"/>
              <a:t>This is the page first webpage that the user will see.</a:t>
            </a:r>
            <a:endParaRPr lang="en-US" dirty="0"/>
          </a:p>
        </p:txBody>
      </p:sp>
      <p:pic>
        <p:nvPicPr>
          <p:cNvPr id="4" name="Picture 3" descr="Screenshot (2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377" y="1414919"/>
            <a:ext cx="8505860" cy="4784546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HOME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929" y="1331753"/>
            <a:ext cx="3199002" cy="4709160"/>
          </a:xfrm>
        </p:spPr>
        <p:txBody>
          <a:bodyPr>
            <a:normAutofit/>
          </a:bodyPr>
          <a:lstStyle/>
          <a:p>
            <a:r>
              <a:rPr lang="en-US" dirty="0" smtClean="0"/>
              <a:t>This is the main  webpage that contains all the information about the restaurant and hyperlinks to other utilities.</a:t>
            </a:r>
            <a:endParaRPr lang="en-US" dirty="0"/>
          </a:p>
        </p:txBody>
      </p:sp>
      <p:pic>
        <p:nvPicPr>
          <p:cNvPr id="4" name="Picture 3" descr="Screenshot (2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003" y="1487748"/>
            <a:ext cx="4439151" cy="2497023"/>
          </a:xfrm>
          <a:prstGeom prst="rect">
            <a:avLst/>
          </a:prstGeom>
        </p:spPr>
      </p:pic>
      <p:pic>
        <p:nvPicPr>
          <p:cNvPr id="6" name="Picture 5" descr="Screenshot (24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483" y="4016557"/>
            <a:ext cx="4363903" cy="2454696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305</TotalTime>
  <Words>294</Words>
  <Application>Microsoft Office PowerPoint</Application>
  <PresentationFormat>Custom</PresentationFormat>
  <Paragraphs>63</Paragraphs>
  <Slides>19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Apex</vt:lpstr>
      <vt:lpstr>Friends &amp; Family Restaurant</vt:lpstr>
      <vt:lpstr>Slide 2</vt:lpstr>
      <vt:lpstr>MOTIVATION</vt:lpstr>
      <vt:lpstr>TECHNOLOGY  AND TOOLS USED</vt:lpstr>
      <vt:lpstr>USE CASE DIAGRAM</vt:lpstr>
      <vt:lpstr>ZERO LEVEL DFD</vt:lpstr>
      <vt:lpstr> LEVEL 1 DFD</vt:lpstr>
      <vt:lpstr> LANDING PAGE</vt:lpstr>
      <vt:lpstr>HOME PAGE</vt:lpstr>
      <vt:lpstr>MENU PAGE</vt:lpstr>
      <vt:lpstr>PAYMENTS PAGE</vt:lpstr>
      <vt:lpstr> LANDING PAGE</vt:lpstr>
      <vt:lpstr>ABOUT US PAGE</vt:lpstr>
      <vt:lpstr>GALLERY PAGE</vt:lpstr>
      <vt:lpstr>CONTACT PAGE</vt:lpstr>
      <vt:lpstr>LOGIN/SIGNUP PAGE</vt:lpstr>
      <vt:lpstr>REFERENCES</vt:lpstr>
      <vt:lpstr>REPOSITORY AND LINK</vt:lpstr>
      <vt:lpstr>Slide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>Umesh Pratap Singh</dc:creator>
  <cp:lastModifiedBy>Umesh Pratap Singh</cp:lastModifiedBy>
  <cp:revision>35</cp:revision>
  <dcterms:created xsi:type="dcterms:W3CDTF">2014-04-17T23:07:25Z</dcterms:created>
  <dcterms:modified xsi:type="dcterms:W3CDTF">2021-04-20T08:51:18Z</dcterms:modified>
</cp:coreProperties>
</file>

<file path=docProps/thumbnail.jpeg>
</file>